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Gothic" charset="1" panose="00000500000000000000"/>
      <p:regular r:id="rId19"/>
    </p:embeddedFont>
    <p:embeddedFont>
      <p:font typeface="Muli" charset="1" panose="00000500000000000000"/>
      <p:regular r:id="rId20"/>
    </p:embeddedFont>
    <p:embeddedFont>
      <p:font typeface="Muli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5056532"/>
            <a:ext cx="13658828" cy="113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5"/>
              </a:lnSpc>
            </a:pPr>
            <a:r>
              <a:rPr lang="en-US" sz="7683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BY: SHREYA, IIITDM KANCHEEPURAM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1958" y="8937769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13 JULY,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3633" y="3561233"/>
            <a:ext cx="8380734" cy="62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DATA ANALYTICS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1958" y="990600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89770" y="6200694"/>
            <a:ext cx="9590922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TOOLS USED: PANDAS, MATPLOTLIB, SEABORN, SCIKIT-LEARN, 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3891"/>
            <a:ext cx="9923344" cy="127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8"/>
              </a:lnSpc>
            </a:pPr>
            <a:r>
              <a:rPr lang="en-US" sz="8685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FINAL RECOMMENDATIONS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274276" y="4050879"/>
            <a:ext cx="9043427" cy="90434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925307"/>
            <a:ext cx="8714313" cy="511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6944" indent="-473472" lvl="1">
              <a:lnSpc>
                <a:spcPts val="5043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Use prediction model weekly to guide food prep</a:t>
            </a:r>
          </a:p>
          <a:p>
            <a:pPr algn="ctr" marL="946944" indent="-473472" lvl="1">
              <a:lnSpc>
                <a:spcPts val="5043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Plan for extra crowd on holidays</a:t>
            </a:r>
          </a:p>
          <a:p>
            <a:pPr algn="ctr" marL="946944" indent="-473472" lvl="1">
              <a:lnSpc>
                <a:spcPts val="5043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Reduce prep during exam or high-stress weeks</a:t>
            </a:r>
          </a:p>
          <a:p>
            <a:pPr algn="ctr" marL="946944" indent="-473472" lvl="1">
              <a:lnSpc>
                <a:spcPts val="5043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Consider improving menu to attract more usage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1180" y="2403424"/>
            <a:ext cx="14454898" cy="667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Import Libraries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pandas, seaborn, matplotlib, scikit-learn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Load &amp; Clean Data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read_csv, fix column names, parse dates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EDA &amp; Visuals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describe, heatmap, boxplot, lineplot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Select Features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Chose 5 relevant variables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Modeling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Train-test split → linear regression → MSE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Interpret Results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Analyzed model coefficients</a:t>
            </a:r>
          </a:p>
          <a:p>
            <a:pPr algn="l" marL="778921" indent="-389460" lvl="1">
              <a:lnSpc>
                <a:spcPts val="4148"/>
              </a:lnSpc>
              <a:buFont typeface="Arial"/>
              <a:buChar char="•"/>
            </a:pPr>
            <a:r>
              <a:rPr lang="en-US" b="true" sz="360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Save Outputs</a:t>
            </a:r>
          </a:p>
          <a:p>
            <a:pPr algn="l">
              <a:lnSpc>
                <a:spcPts val="3405"/>
              </a:lnSpc>
            </a:pPr>
            <a:r>
              <a:rPr lang="en-US" sz="296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All visuals saved using plt.savefig()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405297"/>
            <a:ext cx="15278139" cy="66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  <a:spcBef>
                <a:spcPct val="0"/>
              </a:spcBef>
            </a:pPr>
            <a:r>
              <a:rPr lang="en-US" sz="45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HOW THE CODE WORKS (STEP-BY-STEP)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10597" y="5930900"/>
            <a:ext cx="7409922" cy="435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 mess-crowd-analysis/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├── dataset.csv                → Input data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├── mess_analysis.py          → Main script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├── graphs/                   → Visual outputs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│   ├── correlation_heatmap.png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│   ├── holiday_vs_crowd.png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│   └── crowd_over_time.png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├──Report/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|   ├── report.pptx   → Final report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 ├──video explanation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330449"/>
            <a:ext cx="8934064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pandas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data handling &amp; transformation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matplotlib + seaborn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graphing &amp; pattern discovery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scikit-learn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regression modeling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Code: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modular, commented, well-structured</a:t>
            </a: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All graph files are saved for reporting use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10674905" cy="121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  <a:spcBef>
                <a:spcPct val="0"/>
              </a:spcBef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TECHNICAL STACK &amp; IMPLEMENTATION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48816" y="6857932"/>
            <a:ext cx="4190367" cy="30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2634" y="1057275"/>
            <a:ext cx="7345997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CHALLENGE BACKGROUND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8325" y="2682156"/>
            <a:ext cx="8496502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MESS ATTENDANCE IS HIGHLY IRREGULAR WEEK-TO-WEEK.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958325" y="4494868"/>
            <a:ext cx="812571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RESULTS IN EITHER OVERCROWDING OR WASTAGE.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8325" y="6122945"/>
            <a:ext cx="79401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OBJECTIVE: USE HISTORICAL MESS DATA TO ANALYZE CROWD BEHAVIOR AND PREDICT FUTURE USAGE.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8325" y="8060330"/>
            <a:ext cx="779586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DELIVER ACTIONABLE INSIGHTS TO OPTIMIZE FOOD PLANNING.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895400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UNDERSTANDING THE DATASET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3527079" y="3267491"/>
            <a:ext cx="1092458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44000" y="2274418"/>
            <a:ext cx="0" cy="80125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533033" y="2611887"/>
            <a:ext cx="1143952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COLUMN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4340" y="2611887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48631" y="3717607"/>
            <a:ext cx="1112758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MESS_ID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5703" y="4463147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05703" y="5364822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WEEKLY_CROWD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5703" y="6292862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IS_HOLIDAY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5703" y="7220902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TEMPERATURE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05703" y="8120062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MENU_SCORE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05703" y="9019222"/>
            <a:ext cx="3638297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EVENT_INTENSITY_INDEX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05703" y="9756457"/>
            <a:ext cx="319861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STRESS_LEVEL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4340" y="3412807"/>
            <a:ext cx="320406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5"/>
              </a:lnSpc>
              <a:spcBef>
                <a:spcPct val="0"/>
              </a:spcBef>
            </a:pPr>
          </a:p>
          <a:p>
            <a:pPr algn="just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MESS HALL IDENTIFIER</a:t>
            </a:r>
          </a:p>
          <a:p>
            <a:pPr algn="just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814340" y="4103712"/>
            <a:ext cx="2909997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</a:p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START OF THE WEEK</a:t>
            </a:r>
          </a:p>
          <a:p>
            <a:pPr algn="ctr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381414" y="5060022"/>
            <a:ext cx="406446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5"/>
              </a:lnSpc>
              <a:spcBef>
                <a:spcPct val="0"/>
              </a:spcBef>
            </a:pPr>
          </a:p>
          <a:p>
            <a:pPr algn="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NUMBER OF MEALS SERVED</a:t>
            </a:r>
          </a:p>
          <a:p>
            <a:pPr algn="r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013817"/>
            <a:ext cx="3832275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</a:p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 = HOLIDAY WEEK</a:t>
            </a:r>
          </a:p>
          <a:p>
            <a:pPr algn="ctr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814340" y="6899642"/>
            <a:ext cx="4105696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  <a:spcBef>
                <a:spcPct val="0"/>
              </a:spcBef>
            </a:pPr>
          </a:p>
          <a:p>
            <a:pPr algn="l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AVERAGE WEEKLY TEMP</a:t>
            </a:r>
          </a:p>
          <a:p>
            <a:pPr algn="l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814340" y="8120062"/>
            <a:ext cx="4208773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QUALITY OF FOOD THAT WEEK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5718" y="8714422"/>
            <a:ext cx="4637329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</a:p>
          <a:p>
            <a:pPr algn="ctr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CAMPUS EVENTS INTENSITY</a:t>
            </a:r>
          </a:p>
          <a:p>
            <a:pPr algn="ctr">
              <a:lnSpc>
                <a:spcPts val="2415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814340" y="9337357"/>
            <a:ext cx="4637329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5"/>
              </a:lnSpc>
              <a:spcBef>
                <a:spcPct val="0"/>
              </a:spcBef>
            </a:pPr>
          </a:p>
          <a:p>
            <a:pPr algn="l">
              <a:lnSpc>
                <a:spcPts val="241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ACADEMIC PRESSURE LEVEL</a:t>
            </a:r>
          </a:p>
          <a:p>
            <a:pPr algn="ctr">
              <a:lnSpc>
                <a:spcPts val="24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9812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57275"/>
            <a:ext cx="7655641" cy="240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CLEANING AND PREPARING THE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0147" y="1038225"/>
            <a:ext cx="4719455" cy="122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1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Role of pandas: Used for data loading, transformation, and preparation of model features.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5019" y="5469099"/>
            <a:ext cx="9300167" cy="378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605" indent="-290803" lvl="1">
              <a:lnSpc>
                <a:spcPts val="3771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Stripped extra spaces from column names using:</a:t>
            </a:r>
          </a:p>
          <a:p>
            <a:pPr algn="l">
              <a:lnSpc>
                <a:spcPts val="3771"/>
              </a:lnSpc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df.columns = df.columns.str.strip()</a:t>
            </a:r>
          </a:p>
          <a:p>
            <a:pPr algn="l" marL="581605" indent="-290803" lvl="1">
              <a:lnSpc>
                <a:spcPts val="3771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Converted Date to datetime using:</a:t>
            </a:r>
          </a:p>
          <a:p>
            <a:pPr algn="l">
              <a:lnSpc>
                <a:spcPts val="3771"/>
              </a:lnSpc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df['Date'] = pd.to_datetime(df['Date'], format='mixed', dayfirst=True)</a:t>
            </a:r>
          </a:p>
          <a:p>
            <a:pPr algn="l" marL="581605" indent="-290803" lvl="1">
              <a:lnSpc>
                <a:spcPts val="3771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Checked .info(), .describe() — no nulls or duplicates</a:t>
            </a:r>
          </a:p>
          <a:p>
            <a:pPr algn="l" marL="581605" indent="-290803" lvl="1">
              <a:lnSpc>
                <a:spcPts val="3771"/>
              </a:lnSpc>
              <a:buFont typeface="Arial"/>
              <a:buChar char="•"/>
            </a:pP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r>
              <a:rPr lang="en-US" sz="269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6435 rows of valid weekly data</a:t>
            </a:r>
          </a:p>
          <a:p>
            <a:pPr algn="l">
              <a:lnSpc>
                <a:spcPts val="377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04644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44295" y="384543"/>
            <a:ext cx="8441886" cy="19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2"/>
              </a:lnSpc>
            </a:pPr>
            <a:r>
              <a:rPr lang="en-US" sz="2132" spc="3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-Descriptive Statistics showed normal distributions</a:t>
            </a:r>
          </a:p>
          <a:p>
            <a:pPr algn="r">
              <a:lnSpc>
                <a:spcPts val="3092"/>
              </a:lnSpc>
            </a:pPr>
            <a:r>
              <a:rPr lang="en-US" sz="2132" spc="3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-</a:t>
            </a:r>
            <a:r>
              <a:rPr lang="en-US" sz="2132" spc="3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Used df.describe() to summarize each feature</a:t>
            </a:r>
          </a:p>
          <a:p>
            <a:pPr algn="r">
              <a:lnSpc>
                <a:spcPts val="3092"/>
              </a:lnSpc>
            </a:pPr>
            <a:r>
              <a:rPr lang="en-US" sz="2132" spc="3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-</a:t>
            </a:r>
            <a:r>
              <a:rPr lang="en-US" sz="2132" spc="3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Created visualizations using seaborn and matplotlib</a:t>
            </a:r>
          </a:p>
          <a:p>
            <a:pPr algn="r">
              <a:lnSpc>
                <a:spcPts val="309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6434"/>
            <a:ext cx="7387228" cy="2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EXPLORING PATTERNS &amp; VISUAL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54141" y="4472233"/>
            <a:ext cx="6932041" cy="278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b="true" sz="449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Correlation Heatmap</a:t>
            </a:r>
          </a:p>
          <a:p>
            <a:pPr algn="ctr" marL="647695" indent="-323848" lvl="1">
              <a:lnSpc>
                <a:spcPts val="344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Helps quickly identify which variables are most connected</a:t>
            </a:r>
          </a:p>
          <a:p>
            <a:pPr algn="ctr" marL="647695" indent="-323848" lvl="1">
              <a:lnSpc>
                <a:spcPts val="344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Used sns.heatmap(df.corr(), annot=True)</a:t>
            </a:r>
          </a:p>
          <a:p>
            <a:pPr algn="ctr">
              <a:lnSpc>
                <a:spcPts val="344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8629" y="4612814"/>
            <a:ext cx="11146056" cy="4458423"/>
          </a:xfrm>
          <a:custGeom>
            <a:avLst/>
            <a:gdLst/>
            <a:ahLst/>
            <a:cxnLst/>
            <a:rect r="r" b="b" t="t" l="l"/>
            <a:pathLst>
              <a:path h="4458423" w="11146056">
                <a:moveTo>
                  <a:pt x="0" y="0"/>
                </a:moveTo>
                <a:lnTo>
                  <a:pt x="11146057" y="0"/>
                </a:lnTo>
                <a:lnTo>
                  <a:pt x="11146057" y="4458423"/>
                </a:lnTo>
                <a:lnTo>
                  <a:pt x="0" y="445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629" y="596362"/>
            <a:ext cx="7387228" cy="2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EXPLORING PATTERNS &amp; VISUAL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41317" y="4386378"/>
            <a:ext cx="6346683" cy="364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Holiday Boxplot</a:t>
            </a:r>
          </a:p>
          <a:p>
            <a:pPr algn="ctr" marL="647695" indent="-323848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Used sns.boxplot(x='Is_Holiday', y='Weekly_Crowd', data=df)</a:t>
            </a:r>
          </a:p>
          <a:p>
            <a:pPr algn="ctr" marL="647695" indent="-323848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Shows that holidays have more crowd outliers, indicating special spikes in attendance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1930" y="3591129"/>
            <a:ext cx="10538390" cy="4038547"/>
          </a:xfrm>
          <a:custGeom>
            <a:avLst/>
            <a:gdLst/>
            <a:ahLst/>
            <a:cxnLst/>
            <a:rect r="r" b="b" t="t" l="l"/>
            <a:pathLst>
              <a:path h="4038547" w="10538390">
                <a:moveTo>
                  <a:pt x="0" y="0"/>
                </a:moveTo>
                <a:lnTo>
                  <a:pt x="10538389" y="0"/>
                </a:lnTo>
                <a:lnTo>
                  <a:pt x="10538389" y="4038547"/>
                </a:lnTo>
                <a:lnTo>
                  <a:pt x="0" y="403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89" r="0" b="-21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96362"/>
            <a:ext cx="7387228" cy="2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EXPLORING PATTERNS &amp; VISUAL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14109" y="2403390"/>
            <a:ext cx="6392864" cy="42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Line Plot – Date vs Weekly Crowd</a:t>
            </a:r>
          </a:p>
          <a:p>
            <a:pPr algn="ctr" marL="647695" indent="-323848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Used sns.lineplot(x='Date', y='Weekly_Crowd', data=df)</a:t>
            </a:r>
          </a:p>
          <a:p>
            <a:pPr algn="ctr" marL="647695" indent="-323848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Helped identify cyclical patterns across years — like lower mess usage during exam months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465078" y="8755501"/>
            <a:ext cx="7541895" cy="36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5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Graphs saved using plt.savefig() in /graphs folder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459" t="-8794" r="-3583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183186" y="711190"/>
            <a:ext cx="9690002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9"/>
              </a:lnSpc>
            </a:pPr>
            <a:r>
              <a:rPr lang="en-US" sz="2999" spc="44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Used: Linear Regression from scikit-learn</a:t>
            </a:r>
          </a:p>
          <a:p>
            <a:pPr algn="just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   model = LinearRegression()</a:t>
            </a:r>
          </a:p>
          <a:p>
            <a:pPr algn="just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   model.fit(X_train, y_train)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6262"/>
            <a:ext cx="5985375" cy="241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BUILDING THE PREDICTION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4261" y="4408688"/>
            <a:ext cx="10163739" cy="471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Input Features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Is_Holiday, Temperature, Menu_Score, Event_Intensity_Index, Stress_Level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Target Output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Weekly_Crowd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Mean Squared Error</a:t>
            </a: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~31.6 million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Coefficients: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Holiday: +856 | Menu Score: +200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Stress: –438 | Events: –494 | Temp: –5</a:t>
            </a:r>
          </a:p>
          <a:p>
            <a:pPr algn="ctr">
              <a:lnSpc>
                <a:spcPts val="34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4937" y="722021"/>
            <a:ext cx="7655641" cy="254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8"/>
              </a:lnSpc>
            </a:pPr>
            <a:r>
              <a:rPr lang="en-US" sz="8685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 FINAL INSIGHTS:</a:t>
            </a:r>
          </a:p>
          <a:p>
            <a:pPr algn="l">
              <a:lnSpc>
                <a:spcPts val="99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35857" y="2373088"/>
            <a:ext cx="10066590" cy="61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58" indent="-464179" lvl="1">
              <a:lnSpc>
                <a:spcPts val="4944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Better Menu Score = more crowd (+200 per point)</a:t>
            </a:r>
          </a:p>
          <a:p>
            <a:pPr algn="l" marL="928358" indent="-464179" lvl="1">
              <a:lnSpc>
                <a:spcPts val="4944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Holiday Weeks = +856 crowd on average</a:t>
            </a:r>
          </a:p>
          <a:p>
            <a:pPr algn="l" marL="928358" indent="-464179" lvl="1">
              <a:lnSpc>
                <a:spcPts val="4944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Stress Level ↑ = crowd ↓ (–438 per point)</a:t>
            </a:r>
          </a:p>
          <a:p>
            <a:pPr algn="l" marL="928358" indent="-464179" lvl="1">
              <a:lnSpc>
                <a:spcPts val="4944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Temperature &amp; Events: weak or mixed impact</a:t>
            </a:r>
          </a:p>
          <a:p>
            <a:pPr algn="l" marL="928358" indent="-464179" lvl="1">
              <a:lnSpc>
                <a:spcPts val="4944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Crowd is cyclic and influenced by semester pattern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74276" y="4050879"/>
            <a:ext cx="9043427" cy="90434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DAGtARWz3fI</dc:identifier>
  <dcterms:modified xsi:type="dcterms:W3CDTF">2011-08-01T06:04:30Z</dcterms:modified>
  <cp:revision>1</cp:revision>
  <dc:title>Data Analytics Hackathon – Day 13</dc:title>
</cp:coreProperties>
</file>